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84" y="10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ED41946-9B69-446C-92CD-B9CFEB18D9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5B5CE9-B68A-4C96-8D4E-6CD173F0D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6902" y="1730477"/>
            <a:ext cx="5211097" cy="1779486"/>
          </a:xfrm>
        </p:spPr>
        <p:txBody>
          <a:bodyPr anchor="b">
            <a:normAutofit/>
          </a:bodyPr>
          <a:lstStyle>
            <a:lvl1pPr algn="r">
              <a:defRPr sz="6000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71E00-244C-45EC-86D1-AC0C1F247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6902" y="3602038"/>
            <a:ext cx="5211098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8715B-028F-439B-96E5-B5E3D65E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5476-4AA0-48ED-BB47-232C15BED34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D1DE7-C0F8-4DD7-B57E-5096E00FE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243CB-D74D-449D-B53D-1057F6B1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D04C-2B3B-4B70-821B-B1A917B9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3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6ABCB-0FDA-420D-8599-76CB044F6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CBADD-58D3-4C8C-B1BD-C79934B11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6AFA1-5C73-4D47-A199-971949BF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5476-4AA0-48ED-BB47-232C15BED34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D9716-A858-4BC1-90CF-1B245225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ED47A-73C7-4881-9BCB-1F5B87210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D04C-2B3B-4B70-821B-B1A917B9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3283E-4595-4781-8EC9-312094CD0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DBA5D0-17D7-4061-B4B6-B0114DCE8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6459D-68C6-4A66-8CA3-C06736D2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5476-4AA0-48ED-BB47-232C15BED34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038B8-62FB-493C-9404-F8773D8F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58062-C4EA-49C6-AB5B-40D18F96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D04C-2B3B-4B70-821B-B1A917B9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3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F1C0BED-F6E0-46EC-AD86-9686F909CA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DC4310-6E02-40BF-9F3F-258D7D54F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26AC5-AF77-46DF-8B63-A30576EBB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2F841-DBB4-4824-81D1-719D55E0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5476-4AA0-48ED-BB47-232C15BED34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F0369-262D-4DCC-A14D-8B04CA8E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779A6-A06D-4DCF-90EA-24DB17AD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D04C-2B3B-4B70-821B-B1A917B9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ECB3-F00F-4624-82AA-E682D425C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6C3F9-3D08-40E3-A2F0-DF9EEC62A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202F2-F518-4B10-8BE5-EF5FB1A6A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5476-4AA0-48ED-BB47-232C15BED34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F476D-35FE-4801-9D89-A50C9CB30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20BEB-F24E-42C4-A442-61936EFE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D04C-2B3B-4B70-821B-B1A917B9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5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B29A8-8133-46A8-ABCB-34A207125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10CE7-F394-4AA2-A06C-C6C0BB9C2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D51BF-96FA-4057-8372-DED6F0801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04364-E7E2-45D4-A2A7-DD6F81A7E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5476-4AA0-48ED-BB47-232C15BED34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D3502-1F0C-44C6-AE17-69F3123A0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A260CB-FCC1-4EA8-A495-88004083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D04C-2B3B-4B70-821B-B1A917B9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A2EB8-DC3E-4E83-9791-7369D07D7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F2A98-7567-4742-9337-194985380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6A51D-3AD2-4A16-B40B-4FBB87E68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5FE08D-A49F-4AA9-AE19-64427C872E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EE9F4-39AF-450B-A7FA-587715EE1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81717F-FBCF-485A-883A-7BA5E08A4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5476-4AA0-48ED-BB47-232C15BED34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5C9761-1CAA-4B44-BB08-048F5C70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BDA401-5CEE-4290-BCF8-E921218E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D04C-2B3B-4B70-821B-B1A917B9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4DE-C5CA-471B-ADC3-8DD238189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7D492-DCC4-4DFD-A780-22D0F02DF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5476-4AA0-48ED-BB47-232C15BED34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514ED-5740-4A2E-A972-233FF10FD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7442DF-ABC3-4612-A0C4-751BEC1F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D04C-2B3B-4B70-821B-B1A917B9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8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347B4-4B3C-4DA5-A883-B44F63383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5476-4AA0-48ED-BB47-232C15BED34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4E0995-7BE7-496C-A09C-968C2A1E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C5777-7AD9-4908-8AE9-A5927210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D04C-2B3B-4B70-821B-B1A917B9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3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B7A9E-7CBD-49A8-ABA1-0390B3E3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F7DFA-488A-4B2E-AB88-FA897FAE6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692B8-31B6-47BA-B002-A294BF3FD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B0767-B01C-4845-8754-F0FC2FF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5476-4AA0-48ED-BB47-232C15BED34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C81DE-560A-4544-8E0B-0241134F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55DD4-DF1F-464A-9F34-C802DD0D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D04C-2B3B-4B70-821B-B1A917B9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2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91886-8480-4321-A0D7-4CD3E82CE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F6076-7D14-449E-92FE-21E6F043C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536D6-0897-4E06-AECD-A39A1BAB5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D661C-9001-4CC3-9B75-9779641EF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5476-4AA0-48ED-BB47-232C15BED34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3436F-2CB9-4703-9B12-6D889F77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A5E1C-D4B2-46A4-8D82-BF3BA02E3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D04C-2B3B-4B70-821B-B1A917B9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1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667800-7963-43FE-A33C-A2581B915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38576-B769-4AD7-8EFE-7C8BCB7E4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D8A05-4977-4C1B-8248-B8449DA5D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45476-4AA0-48ED-BB47-232C15BED34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DC6FC-9CAA-43EA-972D-456DAF607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21305-EC9A-4851-8DD6-19CBA6002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ED04C-2B3B-4B70-821B-B1A917B9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9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B10B0-875E-4081-B8B5-E7BE650FD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F68A5-8695-43B8-9814-151675A618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2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2878-8C07-4672-969B-2E17B62E1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60B93-5354-45E9-A30B-0E7CDF328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5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Jarinee Iochawna</dc:creator>
  <cp:lastModifiedBy>Jarinee Iochawna</cp:lastModifiedBy>
  <cp:revision>1</cp:revision>
  <dcterms:created xsi:type="dcterms:W3CDTF">2023-03-09T08:35:17Z</dcterms:created>
  <dcterms:modified xsi:type="dcterms:W3CDTF">2023-03-09T08:35:49Z</dcterms:modified>
</cp:coreProperties>
</file>